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3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7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04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00709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90989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4903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20034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80378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212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6300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69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871986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65632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04710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0921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1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DF193-12A4-6646-B8A5-BABFD3867C9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F770-B2DB-1146-8DE4-6EFFF773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245867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70" y="1584733"/>
            <a:ext cx="7877130" cy="4534787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______ measures how fast an object moves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______________ is the distance from the start point to the end point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_________ is the total amount traveled along a path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Is -8.6 m/s a speed or a velocity?</a:t>
            </a:r>
            <a:endParaRPr lang="en-US" sz="2400" b="0" dirty="0">
              <a:solidFill>
                <a:srgbClr val="FFFFFF"/>
              </a:solidFill>
              <a:effectLst/>
            </a:endParaRP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Velocity is the ________ speed and direction of an object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A car travels 120 meters West in 2 minutes, what is its velocity in m/s?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0235" y="1557687"/>
            <a:ext cx="1138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S</a:t>
            </a:r>
            <a:r>
              <a:rPr lang="en-US" sz="2800" b="1" dirty="0">
                <a:solidFill>
                  <a:srgbClr val="F2D908"/>
                </a:solidFill>
                <a:latin typeface="Candara"/>
              </a:rPr>
              <a:t>peed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9475" y="2157883"/>
            <a:ext cx="2280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Displacement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0339" y="3146107"/>
            <a:ext cx="1504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Distance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040059" y="3882155"/>
            <a:ext cx="1031230" cy="393104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8174" y="4389676"/>
            <a:ext cx="1417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average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7341" y="5373740"/>
            <a:ext cx="927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1 m/s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3041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00327"/>
            <a:ext cx="7581901" cy="1653988"/>
          </a:xfrm>
        </p:spPr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646370" y="5062961"/>
            <a:ext cx="7877130" cy="1191266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Calculate the average velocity of the yellow object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Calculate the average velocity of the yellow object.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12450" y="1168931"/>
            <a:ext cx="4378934" cy="3766296"/>
            <a:chOff x="4550930" y="1361371"/>
            <a:chExt cx="4378934" cy="3766296"/>
          </a:xfrm>
        </p:grpSpPr>
        <p:grpSp>
          <p:nvGrpSpPr>
            <p:cNvPr id="38" name="Group 37"/>
            <p:cNvGrpSpPr/>
            <p:nvPr/>
          </p:nvGrpSpPr>
          <p:grpSpPr>
            <a:xfrm>
              <a:off x="4550930" y="1361371"/>
              <a:ext cx="4378934" cy="3766296"/>
              <a:chOff x="1240762" y="1718624"/>
              <a:chExt cx="4816827" cy="4142923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171021" y="2087956"/>
                <a:ext cx="3059227" cy="3098244"/>
                <a:chOff x="4540730" y="3136733"/>
                <a:chExt cx="3059227" cy="3098244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4540730" y="3136733"/>
                  <a:ext cx="0" cy="3098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4540730" y="6234977"/>
                  <a:ext cx="305922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TextBox 39"/>
              <p:cNvSpPr txBox="1"/>
              <p:nvPr/>
            </p:nvSpPr>
            <p:spPr>
              <a:xfrm>
                <a:off x="5329993" y="5001534"/>
                <a:ext cx="727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x axis</a:t>
                </a:r>
                <a:endParaRPr lang="en-US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14823" y="1718624"/>
                <a:ext cx="718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y</a:t>
                </a:r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 axis</a:t>
                </a:r>
                <a:endParaRPr lang="en-US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037089" y="5399883"/>
                <a:ext cx="1231377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  <a:latin typeface="Candara"/>
                  </a:rPr>
                  <a:t>Time (s)</a:t>
                </a:r>
                <a:endParaRPr lang="en-US" sz="2400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6200000">
                <a:off x="551811" y="3383514"/>
                <a:ext cx="1839566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  <a:latin typeface="Candara"/>
                  </a:rPr>
                  <a:t>Distance (m)</a:t>
                </a:r>
                <a:endParaRPr lang="en-US" sz="2400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flipV="1">
                <a:off x="2171021" y="3922617"/>
                <a:ext cx="2869939" cy="12635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5013981" y="3882433"/>
              <a:ext cx="4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20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07078" y="2995670"/>
              <a:ext cx="438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6</a:t>
              </a:r>
              <a:r>
                <a:rPr lang="en-US" dirty="0">
                  <a:solidFill>
                    <a:srgbClr val="FFFFFF"/>
                  </a:solidFill>
                  <a:latin typeface="Candara"/>
                </a:rPr>
                <a:t>0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44831" y="2102410"/>
              <a:ext cx="518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100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86519" y="4427086"/>
              <a:ext cx="298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5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56545" y="4458436"/>
              <a:ext cx="378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15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26429" y="4436740"/>
              <a:ext cx="404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2</a:t>
              </a:r>
              <a:r>
                <a:rPr lang="en-US" dirty="0">
                  <a:solidFill>
                    <a:srgbClr val="FFFFFF"/>
                  </a:solidFill>
                  <a:latin typeface="Candara"/>
                </a:rPr>
                <a:t>5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585951" y="5592661"/>
            <a:ext cx="979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2 m/s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15380" y="5005229"/>
            <a:ext cx="1000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4 m/s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4898" y="1188175"/>
            <a:ext cx="4340454" cy="3727807"/>
            <a:chOff x="194898" y="1188175"/>
            <a:chExt cx="4340454" cy="3727807"/>
          </a:xfrm>
        </p:grpSpPr>
        <p:grpSp>
          <p:nvGrpSpPr>
            <p:cNvPr id="3" name="Group 2"/>
            <p:cNvGrpSpPr/>
            <p:nvPr/>
          </p:nvGrpSpPr>
          <p:grpSpPr>
            <a:xfrm>
              <a:off x="194898" y="1188175"/>
              <a:ext cx="4340454" cy="3727807"/>
              <a:chOff x="1283090" y="1718624"/>
              <a:chExt cx="4774499" cy="410058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171021" y="2087956"/>
                <a:ext cx="3059227" cy="3098244"/>
                <a:chOff x="4540730" y="3136733"/>
                <a:chExt cx="3059227" cy="3098244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540730" y="3136733"/>
                  <a:ext cx="0" cy="3098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540730" y="6234977"/>
                  <a:ext cx="305922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5329993" y="5001534"/>
                <a:ext cx="727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x axis</a:t>
                </a:r>
                <a:endParaRPr lang="en-US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614823" y="1718624"/>
                <a:ext cx="718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y</a:t>
                </a:r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 axis</a:t>
                </a:r>
                <a:endParaRPr lang="en-US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37089" y="5357546"/>
                <a:ext cx="1231377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  <a:latin typeface="Candara"/>
                  </a:rPr>
                  <a:t>Time (s)</a:t>
                </a:r>
                <a:endParaRPr lang="en-US" sz="2400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6200000">
                <a:off x="594139" y="3383514"/>
                <a:ext cx="1839566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  <a:latin typeface="Candara"/>
                  </a:rPr>
                  <a:t>Distance (m)</a:t>
                </a:r>
                <a:endParaRPr lang="en-US" sz="2400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2190261" y="2665276"/>
                <a:ext cx="1327591" cy="2451722"/>
              </a:xfrm>
              <a:prstGeom prst="line">
                <a:avLst/>
              </a:prstGeom>
              <a:ln w="38100" cmpd="sng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171021" y="2290009"/>
                <a:ext cx="2869939" cy="289619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609530" y="3936733"/>
              <a:ext cx="4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20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27" y="3049970"/>
              <a:ext cx="438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6</a:t>
              </a:r>
              <a:r>
                <a:rPr lang="en-US" dirty="0">
                  <a:solidFill>
                    <a:srgbClr val="FFFFFF"/>
                  </a:solidFill>
                  <a:latin typeface="Candara"/>
                </a:rPr>
                <a:t>0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0380" y="2156710"/>
              <a:ext cx="518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100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6748" y="4250458"/>
              <a:ext cx="298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5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086774" y="4281808"/>
              <a:ext cx="378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15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956658" y="4260112"/>
              <a:ext cx="404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2</a:t>
              </a:r>
              <a:r>
                <a:rPr lang="en-US" dirty="0">
                  <a:solidFill>
                    <a:srgbClr val="FFFFFF"/>
                  </a:solidFill>
                  <a:latin typeface="Candara"/>
                </a:rPr>
                <a:t>5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63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00327"/>
            <a:ext cx="7581901" cy="1653988"/>
          </a:xfrm>
        </p:spPr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646370" y="5062961"/>
            <a:ext cx="7877130" cy="1191266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If the car and truck were traveling 65 m/s, how long would it take each of them to stop completely?</a:t>
            </a:r>
          </a:p>
        </p:txBody>
      </p:sp>
      <p:pic>
        <p:nvPicPr>
          <p:cNvPr id="57" name="Picture 5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5" t="43812" r="27092" b="13849"/>
          <a:stretch/>
        </p:blipFill>
        <p:spPr bwMode="auto">
          <a:xfrm>
            <a:off x="1882774" y="1164590"/>
            <a:ext cx="4879975" cy="3793014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823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70" y="1584734"/>
            <a:ext cx="7877130" cy="897714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_____________ measures the change in velocity over time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Positive, negative, or no acceleration?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endParaRPr lang="en-US" sz="2400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8715" y="1538443"/>
            <a:ext cx="212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Acceleration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2333" y="3254685"/>
            <a:ext cx="4550195" cy="2881595"/>
            <a:chOff x="2200133" y="3043001"/>
            <a:chExt cx="4550195" cy="2881595"/>
          </a:xfrm>
        </p:grpSpPr>
        <p:grpSp>
          <p:nvGrpSpPr>
            <p:cNvPr id="10" name="Group 9"/>
            <p:cNvGrpSpPr/>
            <p:nvPr/>
          </p:nvGrpSpPr>
          <p:grpSpPr>
            <a:xfrm>
              <a:off x="2200133" y="3043001"/>
              <a:ext cx="4550195" cy="2881595"/>
              <a:chOff x="2376353" y="3768896"/>
              <a:chExt cx="4550195" cy="2881595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3039980" y="4147374"/>
                <a:ext cx="3059227" cy="2116142"/>
                <a:chOff x="4540730" y="3136733"/>
                <a:chExt cx="3059227" cy="3098244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540730" y="3136733"/>
                  <a:ext cx="0" cy="3098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540730" y="6234977"/>
                  <a:ext cx="305922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6198952" y="6070362"/>
                <a:ext cx="727596" cy="252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x axis</a:t>
                </a:r>
                <a:endParaRPr lang="en-US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76182" y="3768896"/>
                <a:ext cx="718579" cy="252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y</a:t>
                </a:r>
                <a:r>
                  <a:rPr lang="en-US" dirty="0">
                    <a:solidFill>
                      <a:srgbClr val="FFFFFF"/>
                    </a:solidFill>
                    <a:latin typeface="Candara"/>
                  </a:rPr>
                  <a:t> axis</a:t>
                </a:r>
                <a:endParaRPr lang="en-US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906048" y="6335168"/>
                <a:ext cx="1231377" cy="31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  <a:latin typeface="Candara"/>
                  </a:rPr>
                  <a:t>Time (s)</a:t>
                </a:r>
                <a:endParaRPr lang="en-US" sz="2400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1661270" y="5063540"/>
                <a:ext cx="1745490" cy="31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FFFFFF"/>
                    </a:solidFill>
                    <a:latin typeface="Candara"/>
                  </a:rPr>
                  <a:t>Speed (m/s)</a:t>
                </a:r>
                <a:endParaRPr lang="en-US" sz="2400" dirty="0">
                  <a:solidFill>
                    <a:srgbClr val="FFFFFF"/>
                  </a:solidFill>
                  <a:latin typeface="Candara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039980" y="4945650"/>
                <a:ext cx="412501" cy="1317866"/>
              </a:xfrm>
              <a:prstGeom prst="line">
                <a:avLst/>
              </a:prstGeom>
              <a:ln w="28575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452481" y="4945650"/>
                <a:ext cx="453567" cy="0"/>
              </a:xfrm>
              <a:prstGeom prst="line">
                <a:avLst/>
              </a:prstGeom>
              <a:ln w="28575" cmpd="sng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3906048" y="4483799"/>
                <a:ext cx="895601" cy="461851"/>
              </a:xfrm>
              <a:prstGeom prst="line">
                <a:avLst/>
              </a:prstGeom>
              <a:ln w="28575" cmpd="sng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801649" y="4505468"/>
                <a:ext cx="835788" cy="863545"/>
              </a:xfrm>
              <a:prstGeom prst="line">
                <a:avLst/>
              </a:prstGeom>
              <a:ln w="28575" cmpd="sng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>
              <a:off x="2863760" y="5537621"/>
              <a:ext cx="412501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859514" y="5513053"/>
              <a:ext cx="412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  <a:latin typeface="Candara"/>
                </a:rPr>
                <a:t>1</a:t>
              </a:r>
              <a:r>
                <a:rPr lang="en-US" dirty="0">
                  <a:solidFill>
                    <a:srgbClr val="FFFFFF"/>
                  </a:solidFill>
                  <a:latin typeface="Candara"/>
                </a:rPr>
                <a:t> s</a:t>
              </a:r>
              <a:endParaRPr lang="en-US" dirty="0">
                <a:solidFill>
                  <a:srgbClr val="FFFFFF"/>
                </a:solidFill>
                <a:latin typeface="Candara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910581" y="3245334"/>
            <a:ext cx="3609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Positive (speeding up)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10581" y="3659344"/>
            <a:ext cx="5259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9DE61E"/>
                </a:solidFill>
                <a:latin typeface="Candara"/>
              </a:rPr>
              <a:t>No acceleration (constant speed)</a:t>
            </a:r>
            <a:endParaRPr lang="en-US" sz="2800" b="1" dirty="0">
              <a:solidFill>
                <a:srgbClr val="9DE61E"/>
              </a:solidFill>
              <a:latin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10581" y="4052590"/>
            <a:ext cx="3609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D8BE6"/>
                </a:solidFill>
                <a:latin typeface="Candara"/>
              </a:rPr>
              <a:t>Positive (speeding up)</a:t>
            </a:r>
            <a:endParaRPr lang="en-US" sz="2800" b="1" dirty="0">
              <a:solidFill>
                <a:srgbClr val="0D8BE6"/>
              </a:solidFill>
              <a:latin typeface="Candar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10581" y="4435344"/>
            <a:ext cx="4059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8D35D1"/>
                </a:solidFill>
                <a:latin typeface="Candara"/>
              </a:rPr>
              <a:t>Negative (slowing down)</a:t>
            </a:r>
            <a:endParaRPr lang="en-US" sz="2800" b="1" dirty="0">
              <a:solidFill>
                <a:srgbClr val="8D35D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41832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1" grpId="0"/>
      <p:bldP spid="42" grpId="0"/>
      <p:bldP spid="43" grpId="0"/>
      <p:bldP spid="4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Orbit</vt:lpstr>
      <vt:lpstr>Quiz Review</vt:lpstr>
      <vt:lpstr>Quiz Review</vt:lpstr>
      <vt:lpstr>Quiz Review</vt:lpstr>
      <vt:lpstr>Quiz Review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Review</dc:title>
  <dc:creator>Caitlin Clack</dc:creator>
  <cp:lastModifiedBy>Caitlin Clack</cp:lastModifiedBy>
  <cp:revision>1</cp:revision>
  <dcterms:created xsi:type="dcterms:W3CDTF">2016-08-04T02:29:01Z</dcterms:created>
  <dcterms:modified xsi:type="dcterms:W3CDTF">2016-08-04T02:29:19Z</dcterms:modified>
</cp:coreProperties>
</file>