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3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89864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120898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325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1053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83719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69377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44723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17396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55831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3258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05664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D8E2CC-4989-6B48-91BA-9C2BC4A1205A}" type="datetimeFigureOut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8/3/16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40A5EC1D-1C9E-6F4F-A910-73257A1DF419}" type="slidenum">
              <a:rPr lang="en-US" smtClean="0">
                <a:solidFill>
                  <a:srgbClr val="FFFFFF">
                    <a:tint val="75000"/>
                  </a:srgbClr>
                </a:solidFill>
                <a:latin typeface="Candara"/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824613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6370" y="1584734"/>
            <a:ext cx="7877130" cy="4188398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The 2 types of properties of matter are: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_________ properties do not change the identity of the substance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Density is how much ________ is contained in a certain ________</a:t>
            </a:r>
            <a:endParaRPr lang="en-US" sz="2400" b="0" dirty="0">
              <a:solidFill>
                <a:srgbClr val="FFFFFF"/>
              </a:solidFill>
              <a:effectLst/>
            </a:endParaRP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Which weighs more, 1 cup of cotton or 1 cup of steel?</a:t>
            </a:r>
          </a:p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What has a higher density, a bottle of water or a bottle of air?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67704" y="1842176"/>
            <a:ext cx="1427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physical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0084" y="1844262"/>
            <a:ext cx="154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chemical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4577" y="2125116"/>
            <a:ext cx="142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P</a:t>
            </a:r>
            <a:r>
              <a:rPr lang="en-US" sz="2800" b="1" dirty="0">
                <a:solidFill>
                  <a:srgbClr val="F2D908"/>
                </a:solidFill>
                <a:latin typeface="Candara"/>
              </a:rPr>
              <a:t>hysical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87159" y="3129958"/>
            <a:ext cx="1249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matter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6857" y="3487788"/>
            <a:ext cx="1330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2D908"/>
                </a:solidFill>
                <a:latin typeface="Candara"/>
              </a:rPr>
              <a:t>volume</a:t>
            </a:r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6047275" y="4236771"/>
            <a:ext cx="1826887" cy="393104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4723019" y="4830582"/>
            <a:ext cx="2009576" cy="393104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2D908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05692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  <p:bldP spid="29" grpId="0"/>
      <p:bldP spid="30" grpId="0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6370" y="1584734"/>
            <a:ext cx="7877130" cy="542516"/>
          </a:xfrm>
          <a:solidFill>
            <a:schemeClr val="bg2">
              <a:alpha val="39000"/>
            </a:schemeClr>
          </a:solidFill>
          <a:effectLst/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Font typeface="Wingdings" charset="2"/>
              <a:buChar char="§"/>
            </a:pPr>
            <a:r>
              <a:rPr lang="en-US" sz="2400" b="0" dirty="0" smtClean="0">
                <a:solidFill>
                  <a:srgbClr val="FFFFFF"/>
                </a:solidFill>
                <a:effectLst/>
              </a:rPr>
              <a:t>Which has a higher density, gasoline or water?</a:t>
            </a:r>
          </a:p>
        </p:txBody>
      </p:sp>
      <p:pic>
        <p:nvPicPr>
          <p:cNvPr id="34" name="Picture 3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6" t="39258" r="28432" b="28170"/>
          <a:stretch/>
        </p:blipFill>
        <p:spPr bwMode="auto">
          <a:xfrm>
            <a:off x="1742288" y="2255105"/>
            <a:ext cx="5138725" cy="32078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0193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Orbit</vt:lpstr>
      <vt:lpstr>Quiz Review</vt:lpstr>
      <vt:lpstr>Quiz Review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Review</dc:title>
  <dc:creator>Caitlin Clack</dc:creator>
  <cp:lastModifiedBy>Caitlin Clack</cp:lastModifiedBy>
  <cp:revision>1</cp:revision>
  <dcterms:created xsi:type="dcterms:W3CDTF">2016-08-04T02:28:30Z</dcterms:created>
  <dcterms:modified xsi:type="dcterms:W3CDTF">2016-08-04T02:28:41Z</dcterms:modified>
</cp:coreProperties>
</file>