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8/31/2016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6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8/31/2016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0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8/31/2016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4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8/31/2016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2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8/31/2016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5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8/31/2016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7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8/31/2016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6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8/31/2016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9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8/31/2016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9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8/31/2016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74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8/31/2016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7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8/31/2016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8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5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685800"/>
            <a:ext cx="7543800" cy="4505178"/>
          </a:xfrm>
        </p:spPr>
        <p:txBody>
          <a:bodyPr>
            <a:normAutofit/>
          </a:bodyPr>
          <a:lstStyle/>
          <a:p>
            <a:r>
              <a:rPr lang="en-US" dirty="0" smtClean="0"/>
              <a:t>When light, sound, or heat hit a surface that it can’t pass through: </a:t>
            </a:r>
          </a:p>
          <a:p>
            <a:endParaRPr lang="en-US" dirty="0" smtClean="0"/>
          </a:p>
          <a:p>
            <a:r>
              <a:rPr lang="en-US" dirty="0" smtClean="0"/>
              <a:t>The picture below shows: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picture to the right shows: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6697" y="1363102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AD0101"/>
                </a:solidFill>
              </a:rPr>
              <a:t>Reflection</a:t>
            </a:r>
            <a:endParaRPr lang="en-US" sz="2400" b="1" dirty="0">
              <a:solidFill>
                <a:srgbClr val="AD010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9563" y="2267760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AD0101"/>
                </a:solidFill>
              </a:rPr>
              <a:t>Diffraction</a:t>
            </a:r>
            <a:endParaRPr lang="en-US" sz="2400" b="1" dirty="0">
              <a:solidFill>
                <a:srgbClr val="AD010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0614" y="4786962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AD0101"/>
                </a:solidFill>
              </a:rPr>
              <a:t>Refraction</a:t>
            </a:r>
            <a:endParaRPr lang="en-US" sz="2400" b="1" dirty="0">
              <a:solidFill>
                <a:srgbClr val="AD010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873" y="2699016"/>
            <a:ext cx="2617835" cy="1757689"/>
          </a:xfrm>
          <a:prstGeom prst="rect">
            <a:avLst/>
          </a:prstGeom>
          <a:ln>
            <a:solidFill>
              <a:srgbClr val="AD010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2323" r="60460" b="7756"/>
          <a:stretch/>
        </p:blipFill>
        <p:spPr>
          <a:xfrm>
            <a:off x="6458342" y="3311537"/>
            <a:ext cx="1404870" cy="2752255"/>
          </a:xfrm>
          <a:prstGeom prst="rect">
            <a:avLst/>
          </a:prstGeom>
          <a:ln>
            <a:solidFill>
              <a:srgbClr val="AD0101"/>
            </a:solidFill>
          </a:ln>
        </p:spPr>
      </p:pic>
    </p:spTree>
    <p:extLst>
      <p:ext uri="{BB962C8B-B14F-4D97-AF65-F5344CB8AC3E}">
        <p14:creationId xmlns:p14="http://schemas.microsoft.com/office/powerpoint/2010/main" val="95577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5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2 types of wave interference?</a:t>
            </a:r>
          </a:p>
          <a:p>
            <a:endParaRPr lang="en-US" dirty="0" smtClean="0"/>
          </a:p>
          <a:p>
            <a:r>
              <a:rPr lang="en-US" dirty="0" smtClean="0"/>
              <a:t>Constructive interference __________ the amplitude.</a:t>
            </a:r>
          </a:p>
          <a:p>
            <a:r>
              <a:rPr lang="en-US" dirty="0" smtClean="0"/>
              <a:t>Destructive interference ___________ the amplitude.</a:t>
            </a:r>
          </a:p>
          <a:p>
            <a:r>
              <a:rPr lang="en-US" dirty="0" smtClean="0"/>
              <a:t>From the picture below, which wave interaction is </a:t>
            </a:r>
            <a:r>
              <a:rPr lang="en-US" b="1" dirty="0" smtClean="0"/>
              <a:t>destructive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76606" y="1722706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AD0101"/>
                </a:solidFill>
              </a:rPr>
              <a:t>Constructive</a:t>
            </a:r>
            <a:endParaRPr lang="en-US" sz="2400" b="1" dirty="0">
              <a:solidFill>
                <a:srgbClr val="AD010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1256" y="2198439"/>
            <a:ext cx="1374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AD0101"/>
                </a:solidFill>
              </a:rPr>
              <a:t>increases</a:t>
            </a:r>
            <a:endParaRPr lang="en-US" sz="2400" b="1" dirty="0">
              <a:solidFill>
                <a:srgbClr val="AD010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042" y="3621122"/>
            <a:ext cx="3651868" cy="2263985"/>
          </a:xfrm>
          <a:prstGeom prst="rect">
            <a:avLst/>
          </a:prstGeom>
          <a:ln>
            <a:solidFill>
              <a:srgbClr val="AD010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44648" y="1722706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AD0101"/>
                </a:solidFill>
              </a:rPr>
              <a:t>Destructive</a:t>
            </a:r>
            <a:endParaRPr lang="en-US" sz="2400" b="1" dirty="0">
              <a:solidFill>
                <a:srgbClr val="AD010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0812" y="2671914"/>
            <a:ext cx="142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AD0101"/>
                </a:solidFill>
              </a:rPr>
              <a:t>decreases</a:t>
            </a:r>
            <a:endParaRPr lang="en-US" sz="2400" b="1" dirty="0">
              <a:solidFill>
                <a:srgbClr val="AD010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5840" y="4753113"/>
            <a:ext cx="3924886" cy="12397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Image result for revie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033" y="646099"/>
            <a:ext cx="1617767" cy="10766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69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5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travels faster, light or sound?</a:t>
            </a:r>
          </a:p>
          <a:p>
            <a:endParaRPr lang="en-US" dirty="0" smtClean="0"/>
          </a:p>
          <a:p>
            <a:r>
              <a:rPr lang="en-US" dirty="0" smtClean="0"/>
              <a:t>Sound travels fastest through ______</a:t>
            </a:r>
          </a:p>
          <a:p>
            <a:r>
              <a:rPr lang="en-US" dirty="0" smtClean="0"/>
              <a:t>Sound travels slowest through _____</a:t>
            </a:r>
          </a:p>
          <a:p>
            <a:r>
              <a:rPr lang="en-US" dirty="0" smtClean="0"/>
              <a:t>From the picture below, which wave interaction is </a:t>
            </a:r>
            <a:r>
              <a:rPr lang="en-US" b="1" dirty="0" smtClean="0"/>
              <a:t>constructive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76606" y="1722706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AD0101"/>
                </a:solidFill>
              </a:rPr>
              <a:t>Light</a:t>
            </a:r>
            <a:endParaRPr lang="en-US" sz="2400" b="1" dirty="0">
              <a:solidFill>
                <a:srgbClr val="AD010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5155" y="2198439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AD0101"/>
                </a:solidFill>
              </a:rPr>
              <a:t>solids</a:t>
            </a:r>
            <a:endParaRPr lang="en-US" sz="2400" b="1" dirty="0">
              <a:solidFill>
                <a:srgbClr val="AD010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042" y="3621122"/>
            <a:ext cx="3651868" cy="2263985"/>
          </a:xfrm>
          <a:prstGeom prst="rect">
            <a:avLst/>
          </a:prstGeom>
          <a:ln>
            <a:solidFill>
              <a:srgbClr val="AD010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343709" y="2614384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AD0101"/>
                </a:solidFill>
              </a:rPr>
              <a:t>gases</a:t>
            </a:r>
            <a:endParaRPr lang="en-US" sz="2400" b="1" dirty="0">
              <a:solidFill>
                <a:srgbClr val="AD010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5840" y="3487022"/>
            <a:ext cx="3924886" cy="12397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revie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488" y="646099"/>
            <a:ext cx="2528312" cy="16825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86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Impact</vt:lpstr>
      <vt:lpstr>Times New Roman</vt:lpstr>
      <vt:lpstr>Newsprint</vt:lpstr>
      <vt:lpstr>Quiz 5 Review</vt:lpstr>
      <vt:lpstr>Quiz 5 Review</vt:lpstr>
      <vt:lpstr>Quiz 5 Review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4 Review</dc:title>
  <dc:creator>Caitlin Clack</dc:creator>
  <cp:lastModifiedBy>Caitlin Clack</cp:lastModifiedBy>
  <cp:revision>2</cp:revision>
  <dcterms:created xsi:type="dcterms:W3CDTF">2016-08-31T14:21:09Z</dcterms:created>
  <dcterms:modified xsi:type="dcterms:W3CDTF">2016-08-31T14:22:27Z</dcterms:modified>
</cp:coreProperties>
</file>