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6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0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2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5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7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6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29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9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74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7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8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4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58264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Waves transfer _______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Mechanical waves travel through _________________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_________________ waves travel through space, require no matter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List 2 examples of mechanical waves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List 2 examples of electromagnetic waves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As a wave travels, it’s energy 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940660" y="18345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2165" y="1173836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energy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7747" y="1802778"/>
            <a:ext cx="2426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matter (medium)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5699" y="2455913"/>
            <a:ext cx="2330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Electromagnetic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5002" y="3427977"/>
            <a:ext cx="971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sound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7281" y="3427977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air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5158" y="3427977"/>
            <a:ext cx="93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water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6743" y="4011183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UV light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844" y="4013731"/>
            <a:ext cx="1698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visible light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30739" y="4011183"/>
            <a:ext cx="1734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microwaves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2398" y="4371825"/>
            <a:ext cx="169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spreads out</a:t>
            </a:r>
            <a:endParaRPr lang="en-US" sz="2400" b="1" dirty="0">
              <a:solidFill>
                <a:srgbClr val="AD01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4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58264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Mechanical waves can be both ___________ or _____________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Electromagnetic waves can be only ___________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physical environment that a wave travels through.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Electromagnetic waves can travel through ________ and ______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Mechanical waves can travel through 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940660" y="18345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5497" y="1475643"/>
            <a:ext cx="1552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transverse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7622" y="1475643"/>
            <a:ext cx="1775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longitudinal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5158" y="3122678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medium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0805" y="3418559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medium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30396" y="3417010"/>
            <a:ext cx="90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space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5327" y="2130716"/>
            <a:ext cx="1552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transverse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5979" y="4049707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medium</a:t>
            </a:r>
            <a:endParaRPr lang="en-US" sz="2400" b="1" dirty="0">
              <a:solidFill>
                <a:srgbClr val="AD01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9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 </a:t>
            </a:r>
            <a:r>
              <a:rPr lang="en-US" smtClean="0"/>
              <a:t>4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58264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Highest frequency?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Label wavelength, amplitude, and crest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940660" y="18345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r="21314"/>
          <a:stretch/>
        </p:blipFill>
        <p:spPr>
          <a:xfrm>
            <a:off x="4269192" y="1474322"/>
            <a:ext cx="3577417" cy="3005602"/>
          </a:xfrm>
          <a:prstGeom prst="rect">
            <a:avLst/>
          </a:prstGeom>
          <a:ln>
            <a:solidFill>
              <a:srgbClr val="AD010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4675164" y="3559126"/>
            <a:ext cx="3171445" cy="9207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129" y="2360012"/>
            <a:ext cx="4293540" cy="2890533"/>
          </a:xfrm>
          <a:prstGeom prst="rect">
            <a:avLst/>
          </a:prstGeom>
          <a:ln>
            <a:solidFill>
              <a:srgbClr val="AD010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4675164" y="2360011"/>
            <a:ext cx="1983545" cy="256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9446" y="3063648"/>
            <a:ext cx="919422" cy="256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11129" y="4000866"/>
            <a:ext cx="1086748" cy="289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0167" y="2240744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wavelength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57920" y="3829138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amplitude</a:t>
            </a:r>
            <a:endParaRPr lang="en-US" sz="2400" b="1" dirty="0">
              <a:solidFill>
                <a:srgbClr val="AD010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16363" y="2765998"/>
            <a:ext cx="810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crest</a:t>
            </a:r>
            <a:endParaRPr lang="en-US" sz="2400" b="1" dirty="0">
              <a:solidFill>
                <a:srgbClr val="AD01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2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Impact</vt:lpstr>
      <vt:lpstr>Times New Roman</vt:lpstr>
      <vt:lpstr>Newsprint</vt:lpstr>
      <vt:lpstr>Quiz 4 Review</vt:lpstr>
      <vt:lpstr>Quiz 4 Review</vt:lpstr>
      <vt:lpstr>Quiz 4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4 Review</dc:title>
  <dc:creator>Caitlin Clack</dc:creator>
  <cp:lastModifiedBy>Caitlin Clack</cp:lastModifiedBy>
  <cp:revision>1</cp:revision>
  <dcterms:created xsi:type="dcterms:W3CDTF">2016-08-31T14:21:09Z</dcterms:created>
  <dcterms:modified xsi:type="dcterms:W3CDTF">2016-08-31T14:21:30Z</dcterms:modified>
</cp:coreProperties>
</file>