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0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7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8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6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77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3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3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8/31/2016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9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554415"/>
          </a:xfrm>
        </p:spPr>
        <p:txBody>
          <a:bodyPr>
            <a:normAutofit/>
          </a:bodyPr>
          <a:lstStyle/>
          <a:p>
            <a:r>
              <a:rPr lang="en-US" dirty="0" smtClean="0"/>
              <a:t>_________ is the ability to do work</a:t>
            </a:r>
          </a:p>
          <a:p>
            <a:r>
              <a:rPr lang="en-US" dirty="0" smtClean="0"/>
              <a:t>I pushed a box with a force of 2N 5 meters, how much work did I do?</a:t>
            </a:r>
          </a:p>
          <a:p>
            <a:r>
              <a:rPr lang="en-US" dirty="0" smtClean="0"/>
              <a:t>What is the weight of a 25kg child on Earth?</a:t>
            </a:r>
          </a:p>
          <a:p>
            <a:r>
              <a:rPr lang="en-US" dirty="0" smtClean="0"/>
              <a:t>Power is the measure of how much ________ is done over a period of time</a:t>
            </a:r>
          </a:p>
          <a:p>
            <a:r>
              <a:rPr lang="en-US" dirty="0" smtClean="0"/>
              <a:t>Mechanical advantage is how much a machine multiplies _________</a:t>
            </a:r>
          </a:p>
          <a:p>
            <a:r>
              <a:rPr lang="en-US" dirty="0" smtClean="0"/>
              <a:t>Machines work by:</a:t>
            </a:r>
          </a:p>
          <a:p>
            <a:r>
              <a:rPr lang="en-US" dirty="0" smtClean="0"/>
              <a:t>What is the formula for mechanical advantage?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63532" y="826610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Energy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1208" y="1682395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10J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57990" y="2105281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245N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043" y="2543091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9785" y="3716216"/>
            <a:ext cx="84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force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4373" y="4165268"/>
            <a:ext cx="5116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Changing the input and output forces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1315" y="4949256"/>
            <a:ext cx="350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AD0101"/>
                </a:solidFill>
              </a:rPr>
              <a:t>Input force / output force</a:t>
            </a:r>
          </a:p>
        </p:txBody>
      </p:sp>
    </p:spTree>
    <p:extLst>
      <p:ext uri="{BB962C8B-B14F-4D97-AF65-F5344CB8AC3E}">
        <p14:creationId xmlns:p14="http://schemas.microsoft.com/office/powerpoint/2010/main" val="227280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Impact</vt:lpstr>
      <vt:lpstr>Times New Roman</vt:lpstr>
      <vt:lpstr>Newsprint</vt:lpstr>
      <vt:lpstr>Quiz 3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Review</dc:title>
  <dc:creator>Caitlin Clack</dc:creator>
  <cp:lastModifiedBy>Caitlin Clack</cp:lastModifiedBy>
  <cp:revision>4</cp:revision>
  <dcterms:created xsi:type="dcterms:W3CDTF">2016-08-31T14:17:26Z</dcterms:created>
  <dcterms:modified xsi:type="dcterms:W3CDTF">2016-08-31T16:10:07Z</dcterms:modified>
</cp:coreProperties>
</file>