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4" d="100"/>
          <a:sy n="64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104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63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29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76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082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660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9772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97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939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32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2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891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7049" y="503742"/>
            <a:ext cx="6794873" cy="5956381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Occurs due to movement of warm fluid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Fusion reactions require an input of _______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process of splitting a larger atom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Material that transfers energy as heat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Heat transferred by electromagnetic waves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Negatively charged particles that orbit the nucleus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energy required to raise the temperature of a substance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energy that holds together protons and neutrons in a nucleus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This nuclear reaction occurs naturally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When heat is transferred between particles that are touching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_____ is fired at the nucleus to initiate a fission reaction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nucleus with too many protons or neutrons is 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temperature of a substance during a phase change is 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Material that does not transfer heat well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process of losing particles from a nucleus to increase stability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Energy is transferred when particles _________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8422176" y="503741"/>
            <a:ext cx="2022419" cy="5079436"/>
            <a:chOff x="6882497" y="503741"/>
            <a:chExt cx="2022419" cy="5079436"/>
          </a:xfrm>
        </p:grpSpPr>
        <p:sp>
          <p:nvSpPr>
            <p:cNvPr id="4" name="Content Placeholder 2"/>
            <p:cNvSpPr txBox="1">
              <a:spLocks/>
            </p:cNvSpPr>
            <p:nvPr/>
          </p:nvSpPr>
          <p:spPr>
            <a:xfrm>
              <a:off x="6882497" y="503741"/>
              <a:ext cx="2022419" cy="5079436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vert="horz" lIns="91440" tIns="45720" rIns="91440" bIns="45720" rtlCol="0" anchor="ctr" anchorCtr="0">
              <a:normAutofit fontScale="85000" lnSpcReduction="20000"/>
            </a:bodyPr>
            <a:lstStyle>
              <a:lvl1pPr marL="274320" indent="-27432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594360" indent="-27432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86868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1430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13716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64592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1901952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219456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46888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07988" indent="-407988">
                <a:buNone/>
              </a:pPr>
              <a:r>
                <a:rPr lang="en-US" b="1" dirty="0"/>
                <a:t>M</a:t>
              </a:r>
              <a:r>
                <a:rPr lang="en-US" dirty="0"/>
                <a:t>. 	nuclear decay</a:t>
              </a:r>
            </a:p>
            <a:p>
              <a:pPr marL="407988" indent="-407988">
                <a:buNone/>
              </a:pPr>
              <a:r>
                <a:rPr lang="en-US" b="1" dirty="0"/>
                <a:t>A</a:t>
              </a:r>
              <a:r>
                <a:rPr lang="en-US" dirty="0"/>
                <a:t>. 	conduction</a:t>
              </a:r>
            </a:p>
            <a:p>
              <a:pPr marL="407988" indent="-407988">
                <a:buNone/>
              </a:pPr>
              <a:r>
                <a:rPr lang="en-US" b="1" dirty="0"/>
                <a:t>S</a:t>
              </a:r>
              <a:r>
                <a:rPr lang="en-US" dirty="0"/>
                <a:t>. 	convection</a:t>
              </a:r>
            </a:p>
            <a:p>
              <a:pPr marL="407988" indent="-407988">
                <a:buNone/>
              </a:pPr>
              <a:r>
                <a:rPr lang="en-US" b="1" dirty="0"/>
                <a:t>E</a:t>
              </a:r>
              <a:r>
                <a:rPr lang="en-US" dirty="0"/>
                <a:t>. 	collide</a:t>
              </a:r>
            </a:p>
            <a:p>
              <a:pPr marL="407988" indent="-407988">
                <a:buNone/>
              </a:pPr>
              <a:r>
                <a:rPr lang="en-US" b="1" dirty="0"/>
                <a:t>C</a:t>
              </a:r>
              <a:r>
                <a:rPr lang="en-US" dirty="0"/>
                <a:t>. 	energy</a:t>
              </a:r>
            </a:p>
            <a:p>
              <a:pPr marL="407988" indent="-407988">
                <a:buNone/>
              </a:pPr>
              <a:r>
                <a:rPr lang="en-US" b="1" dirty="0"/>
                <a:t>E</a:t>
              </a:r>
              <a:r>
                <a:rPr lang="en-US" dirty="0"/>
                <a:t>. 	conductor</a:t>
              </a:r>
            </a:p>
            <a:p>
              <a:pPr marL="407988" indent="-407988">
                <a:buNone/>
              </a:pPr>
              <a:r>
                <a:rPr lang="en-US" b="1" dirty="0"/>
                <a:t>C</a:t>
              </a:r>
              <a:r>
                <a:rPr lang="en-US" dirty="0"/>
                <a:t>. 	electrons</a:t>
              </a:r>
            </a:p>
            <a:p>
              <a:pPr marL="407988" indent="-407988">
                <a:buNone/>
              </a:pPr>
              <a:r>
                <a:rPr lang="en-US" b="1" dirty="0"/>
                <a:t>I</a:t>
              </a:r>
              <a:r>
                <a:rPr lang="en-US" dirty="0"/>
                <a:t>. 	nuclear forces</a:t>
              </a:r>
            </a:p>
            <a:p>
              <a:pPr marL="407988" indent="-407988">
                <a:buNone/>
              </a:pPr>
              <a:r>
                <a:rPr lang="en-US" b="1" dirty="0"/>
                <a:t>E</a:t>
              </a:r>
              <a:r>
                <a:rPr lang="en-US" dirty="0"/>
                <a:t>. 	unstable</a:t>
              </a:r>
            </a:p>
            <a:p>
              <a:pPr marL="407988" indent="-407988">
                <a:buNone/>
              </a:pPr>
              <a:r>
                <a:rPr lang="en-US" b="1" dirty="0"/>
                <a:t>O</a:t>
              </a:r>
              <a:r>
                <a:rPr lang="en-US" dirty="0"/>
                <a:t>. 	insulator</a:t>
              </a:r>
            </a:p>
            <a:p>
              <a:pPr marL="407988" indent="-407988">
                <a:buNone/>
              </a:pPr>
              <a:r>
                <a:rPr lang="en-US" b="1" dirty="0"/>
                <a:t>I</a:t>
              </a:r>
              <a:r>
                <a:rPr lang="en-US" dirty="0"/>
                <a:t>. 	fission</a:t>
              </a:r>
            </a:p>
            <a:p>
              <a:pPr marL="407988" indent="-407988">
                <a:buNone/>
              </a:pPr>
              <a:r>
                <a:rPr lang="en-US" b="1" dirty="0"/>
                <a:t>S</a:t>
              </a:r>
              <a:r>
                <a:rPr lang="en-US" dirty="0"/>
                <a:t>. 	unchanged</a:t>
              </a:r>
            </a:p>
            <a:p>
              <a:pPr marL="407988" indent="-407988">
                <a:buNone/>
              </a:pPr>
              <a:r>
                <a:rPr lang="en-US" b="1" dirty="0"/>
                <a:t>N</a:t>
              </a:r>
              <a:r>
                <a:rPr lang="en-US" dirty="0"/>
                <a:t>. 	radiation</a:t>
              </a:r>
            </a:p>
            <a:p>
              <a:pPr marL="407988" indent="-407988">
                <a:buNone/>
              </a:pPr>
              <a:r>
                <a:rPr lang="en-US" b="1" dirty="0"/>
                <a:t>W</a:t>
              </a:r>
              <a:r>
                <a:rPr lang="en-US" dirty="0"/>
                <a:t>. 	neutron</a:t>
              </a:r>
            </a:p>
            <a:p>
              <a:pPr marL="407988" indent="-407988">
                <a:buNone/>
              </a:pPr>
              <a:r>
                <a:rPr lang="en-US" b="1" dirty="0"/>
                <a:t>E</a:t>
              </a:r>
              <a:r>
                <a:rPr lang="en-US" dirty="0"/>
                <a:t>. 	specific heat</a:t>
              </a:r>
            </a:p>
            <a:p>
              <a:pPr marL="407988" indent="-407988">
                <a:buNone/>
              </a:pPr>
              <a:r>
                <a:rPr lang="en-US" b="1" dirty="0"/>
                <a:t>S</a:t>
              </a:r>
              <a:r>
                <a:rPr lang="en-US" dirty="0"/>
                <a:t>. 	fusion</a:t>
              </a:r>
              <a:endParaRPr lang="en-US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882497" y="503741"/>
              <a:ext cx="2022419" cy="507943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3432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Impact</vt:lpstr>
      <vt:lpstr>Times New Roman</vt:lpstr>
      <vt:lpstr>Newsprint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1 Review</dc:title>
  <dc:creator>Caitlin Clack</dc:creator>
  <cp:lastModifiedBy>Caitlin Clack</cp:lastModifiedBy>
  <cp:revision>3</cp:revision>
  <dcterms:created xsi:type="dcterms:W3CDTF">2016-08-31T14:17:26Z</dcterms:created>
  <dcterms:modified xsi:type="dcterms:W3CDTF">2016-08-31T16:10:18Z</dcterms:modified>
</cp:coreProperties>
</file>