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0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8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6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77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3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3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9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0" y="854088"/>
            <a:ext cx="7543800" cy="5311604"/>
          </a:xfrm>
        </p:spPr>
        <p:txBody>
          <a:bodyPr anchor="t">
            <a:normAutofit/>
          </a:bodyPr>
          <a:lstStyle/>
          <a:p>
            <a:r>
              <a:rPr lang="en-US" sz="2200" dirty="0"/>
              <a:t>The positively charged particle located in the nucleus of an atom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/>
              <a:t>The forces that hold protons and neutrons together inside the nucleus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/>
              <a:t>Too many protons or neutrons in a nucleus make it: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/>
              <a:t>The release of particles from a nucleus to increase stability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/>
              <a:t>Process of combining small nuclei to produce energy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/>
              <a:t>______ is required in order to initiate a nuclear fusion reaction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293419" y="1116862"/>
            <a:ext cx="1020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protons</a:t>
            </a:r>
            <a:endParaRPr lang="en-US" sz="2000" b="1" dirty="0">
              <a:solidFill>
                <a:srgbClr val="AD010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3418" y="2064832"/>
            <a:ext cx="172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nuclear forces</a:t>
            </a:r>
            <a:endParaRPr lang="en-US" sz="2000" b="1" dirty="0">
              <a:solidFill>
                <a:srgbClr val="AD010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39266" y="2755623"/>
            <a:ext cx="1111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unstable</a:t>
            </a:r>
            <a:endParaRPr lang="en-US" sz="2000" b="1" dirty="0">
              <a:solidFill>
                <a:srgbClr val="AD010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3419" y="3655372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nuclear decay</a:t>
            </a:r>
            <a:endParaRPr lang="en-US" sz="2000" b="1" dirty="0">
              <a:solidFill>
                <a:srgbClr val="AD010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7578" y="3961930"/>
            <a:ext cx="854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fusion</a:t>
            </a:r>
            <a:endParaRPr lang="en-US" sz="2000" b="1" dirty="0">
              <a:solidFill>
                <a:srgbClr val="AD010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7934" y="4541980"/>
            <a:ext cx="982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Energy</a:t>
            </a:r>
            <a:endParaRPr lang="en-US" sz="2000" b="1" dirty="0">
              <a:solidFill>
                <a:srgbClr val="AD01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0" y="1297760"/>
            <a:ext cx="7543800" cy="3077897"/>
          </a:xfrm>
        </p:spPr>
        <p:txBody>
          <a:bodyPr anchor="t">
            <a:normAutofit/>
          </a:bodyPr>
          <a:lstStyle/>
          <a:p>
            <a:r>
              <a:rPr lang="en-US" sz="2200" dirty="0"/>
              <a:t>The act of splitting a large nucleus to release energy is: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/>
              <a:t>Fission is initiated by firing a ______ at the molecule.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/>
              <a:t>Fission produces two smaller molecules, energy, and: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/>
              <a:t>Products of fission reactions can drive more fission reactions, this is called a:</a:t>
            </a:r>
          </a:p>
          <a:p>
            <a:r>
              <a:rPr lang="en-US" sz="2200" dirty="0"/>
              <a:t>List 3 pros and 3 cons of nuclear energy production.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89959" y="1606430"/>
            <a:ext cx="883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fission</a:t>
            </a:r>
            <a:endParaRPr lang="en-US" sz="2000" b="1" dirty="0">
              <a:solidFill>
                <a:srgbClr val="AD010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9513" y="1930045"/>
            <a:ext cx="1049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neutron</a:t>
            </a:r>
            <a:endParaRPr lang="en-US" sz="2000" b="1" dirty="0">
              <a:solidFill>
                <a:srgbClr val="AD010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98478" y="2526120"/>
            <a:ext cx="1149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neutrons</a:t>
            </a:r>
            <a:endParaRPr lang="en-US" sz="2000" b="1" dirty="0">
              <a:solidFill>
                <a:srgbClr val="AD010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1127" y="3456464"/>
            <a:ext cx="174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AD0101"/>
                </a:solidFill>
              </a:rPr>
              <a:t>chain reaction</a:t>
            </a:r>
            <a:endParaRPr lang="en-US" sz="2000" b="1" dirty="0">
              <a:solidFill>
                <a:srgbClr val="AD01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Impact</vt:lpstr>
      <vt:lpstr>Times New Roman</vt:lpstr>
      <vt:lpstr>Newsprint</vt:lpstr>
      <vt:lpstr>Quiz 1 Review</vt:lpstr>
      <vt:lpstr>Quiz 1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Review</dc:title>
  <dc:creator>Caitlin Clack</dc:creator>
  <cp:lastModifiedBy>Caitlin Clack</cp:lastModifiedBy>
  <cp:revision>1</cp:revision>
  <dcterms:created xsi:type="dcterms:W3CDTF">2016-08-31T14:17:26Z</dcterms:created>
  <dcterms:modified xsi:type="dcterms:W3CDTF">2016-08-31T14:17:35Z</dcterms:modified>
</cp:coreProperties>
</file>