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2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17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9050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839632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2750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35270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56663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67400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01045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8211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96532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75966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7623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13409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Review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46370" y="1584733"/>
            <a:ext cx="7877130" cy="4534787"/>
          </a:xfrm>
          <a:solidFill>
            <a:schemeClr val="bg2">
              <a:alpha val="39000"/>
            </a:schemeClr>
          </a:solidFill>
          <a:effectLst/>
        </p:spPr>
        <p:txBody>
          <a:bodyPr>
            <a:noAutofit/>
          </a:bodyPr>
          <a:lstStyle/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Do you weight more on Earth or on the moon?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Is your mass higher on the Earth or the moon?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Something at rest tends to ___________ unless some _____ acts on it.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What law is that?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Which law is represented by the formula F=ma?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Every action has an _________ and ______ reaction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What law is that?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23752" y="1647356"/>
            <a:ext cx="777817" cy="357368"/>
          </a:xfrm>
          <a:prstGeom prst="rect">
            <a:avLst/>
          </a:prstGeom>
          <a:noFill/>
          <a:ln w="28575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721" y="2123564"/>
            <a:ext cx="994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same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97522" y="2771085"/>
            <a:ext cx="1883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stay at rest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6525" y="3128915"/>
            <a:ext cx="997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force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83854" y="3770211"/>
            <a:ext cx="4103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Newton’s 1</a:t>
            </a:r>
            <a:r>
              <a:rPr lang="en-US" sz="2800" b="1" baseline="30000" dirty="0">
                <a:solidFill>
                  <a:srgbClr val="F2D908"/>
                </a:solidFill>
                <a:latin typeface="Candara"/>
              </a:rPr>
              <a:t>st</a:t>
            </a:r>
            <a:r>
              <a:rPr lang="en-US" sz="2800" b="1" dirty="0">
                <a:solidFill>
                  <a:srgbClr val="F2D908"/>
                </a:solidFill>
                <a:latin typeface="Candara"/>
              </a:rPr>
              <a:t> Law (Inertia)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75109" y="4692361"/>
            <a:ext cx="2967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Newton’s 2</a:t>
            </a:r>
            <a:r>
              <a:rPr lang="en-US" sz="2800" b="1" baseline="30000" dirty="0">
                <a:solidFill>
                  <a:srgbClr val="F2D908"/>
                </a:solidFill>
                <a:latin typeface="Candara"/>
              </a:rPr>
              <a:t>nd</a:t>
            </a:r>
            <a:r>
              <a:rPr lang="en-US" sz="2800" b="1" dirty="0">
                <a:solidFill>
                  <a:srgbClr val="F2D908"/>
                </a:solidFill>
                <a:latin typeface="Candara"/>
              </a:rPr>
              <a:t> Law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14940" y="5015338"/>
            <a:ext cx="1541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opposite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48502" y="5010151"/>
            <a:ext cx="1030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equal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83854" y="5596300"/>
            <a:ext cx="2841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Newton’s 3</a:t>
            </a:r>
            <a:r>
              <a:rPr lang="en-US" sz="2800" b="1" baseline="30000" dirty="0">
                <a:solidFill>
                  <a:srgbClr val="F2D908"/>
                </a:solidFill>
                <a:latin typeface="Candara"/>
              </a:rPr>
              <a:t>rd</a:t>
            </a:r>
            <a:r>
              <a:rPr lang="en-US" sz="2800" b="1" dirty="0">
                <a:solidFill>
                  <a:srgbClr val="F2D908"/>
                </a:solidFill>
                <a:latin typeface="Candara"/>
              </a:rPr>
              <a:t> Law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55059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Review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46370" y="1584734"/>
            <a:ext cx="7877130" cy="1282588"/>
          </a:xfrm>
          <a:solidFill>
            <a:schemeClr val="bg2">
              <a:alpha val="39000"/>
            </a:schemeClr>
          </a:solidFill>
          <a:effectLst/>
        </p:spPr>
        <p:txBody>
          <a:bodyPr>
            <a:noAutofit/>
          </a:bodyPr>
          <a:lstStyle/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Gravitational force __________ as mass __________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Gravitational _____________is constant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55901" y="1538443"/>
            <a:ext cx="1615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increases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9205" y="1542612"/>
            <a:ext cx="1615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increases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8071" y="2156862"/>
            <a:ext cx="2073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acceleration 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25104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Macintosh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Orbit</vt:lpstr>
      <vt:lpstr>Quiz Review</vt:lpstr>
      <vt:lpstr>Quiz Review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Review</dc:title>
  <dc:creator>Caitlin Clack</dc:creator>
  <cp:lastModifiedBy>Caitlin Clack</cp:lastModifiedBy>
  <cp:revision>1</cp:revision>
  <dcterms:created xsi:type="dcterms:W3CDTF">2016-08-04T02:29:33Z</dcterms:created>
  <dcterms:modified xsi:type="dcterms:W3CDTF">2016-08-04T02:29:45Z</dcterms:modified>
</cp:coreProperties>
</file>