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317" y="4155141"/>
            <a:ext cx="10056283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317" y="5230906"/>
            <a:ext cx="10056283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026" y="224679"/>
            <a:ext cx="7727951" cy="394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5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3962400"/>
            <a:ext cx="1011428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35943" y="457201"/>
            <a:ext cx="3920116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6320" y="4639235"/>
            <a:ext cx="1011428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0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7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154" y="416859"/>
            <a:ext cx="2587812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4317" y="414015"/>
            <a:ext cx="819311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2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2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317" y="1219014"/>
            <a:ext cx="10056284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317" y="3224214"/>
            <a:ext cx="10056284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6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107577"/>
            <a:ext cx="101092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83" y="1892301"/>
            <a:ext cx="48768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1684" y="1892301"/>
            <a:ext cx="48768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00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107577"/>
            <a:ext cx="101092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3" y="1761566"/>
            <a:ext cx="48768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83" y="2393576"/>
            <a:ext cx="48768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1684" y="1761566"/>
            <a:ext cx="48768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684" y="2393576"/>
            <a:ext cx="48768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3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4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7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905" y="457201"/>
            <a:ext cx="475488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3191" y="457201"/>
            <a:ext cx="47548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9905" y="1828801"/>
            <a:ext cx="475488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0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457200"/>
            <a:ext cx="475488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22353" y="1676400"/>
            <a:ext cx="396748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6320" y="1828800"/>
            <a:ext cx="475488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84" y="107577"/>
            <a:ext cx="101092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4" y="1882588"/>
            <a:ext cx="101092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69083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pPr defTabSz="457200"/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 defTabSz="457200"/>
              <a:t>1/9/2017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41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pPr defTabSz="457200"/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56351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pPr defTabSz="457200"/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64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170370" y="1584734"/>
            <a:ext cx="7877130" cy="4900418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Matter: anything that has ______ and takes up _______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Matter is made of __________ that are always ________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The four states of matter are: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Energy is the ability to move _______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_______________ is the energy of motion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_______ have a definite shape and volume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________ has no definite shape or volume and is ionized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The lowest energy state of matter is a ______</a:t>
            </a:r>
          </a:p>
          <a:p>
            <a:pPr marL="0" lvl="1" indent="0">
              <a:spcBef>
                <a:spcPts val="2000"/>
              </a:spcBef>
              <a:buNone/>
            </a:pPr>
            <a:endParaRPr lang="en-US" sz="2400" b="0" dirty="0">
              <a:solidFill>
                <a:srgbClr val="FFFFFF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3064" y="1472908"/>
            <a:ext cx="961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mass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5445" y="1474994"/>
            <a:ext cx="105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space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5455" y="2085584"/>
            <a:ext cx="1506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particles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02114" y="2087670"/>
            <a:ext cx="1344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moving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62384" y="3065464"/>
            <a:ext cx="104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liquid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7698" y="3065464"/>
            <a:ext cx="91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solid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01515" y="3034771"/>
            <a:ext cx="709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gas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49323" y="3034771"/>
            <a:ext cx="128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plasma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7100" y="3371805"/>
            <a:ext cx="1249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matter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2232" y="3949099"/>
            <a:ext cx="240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Kinetic energy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72232" y="4611211"/>
            <a:ext cx="1103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Solids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62384" y="5230651"/>
            <a:ext cx="1278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P</a:t>
            </a:r>
            <a:r>
              <a:rPr lang="en-US" sz="2800" b="1" dirty="0">
                <a:solidFill>
                  <a:srgbClr val="F2D908"/>
                </a:solidFill>
              </a:rPr>
              <a:t>lasma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44735" y="5862056"/>
            <a:ext cx="915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solid</a:t>
            </a:r>
            <a:endParaRPr lang="en-US" sz="2800" b="1" dirty="0">
              <a:solidFill>
                <a:srgbClr val="F2D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3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170370" y="1584734"/>
            <a:ext cx="7877130" cy="4900418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The 2 highest energy states of mater are </a:t>
            </a:r>
            <a:endParaRPr lang="en-US" sz="2400" b="0" dirty="0">
              <a:solidFill>
                <a:srgbClr val="FFFFFF"/>
              </a:solidFill>
              <a:effectLst/>
            </a:endParaRP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Liquids are held together by _____________ that allow them to change _______ but not volume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Higher temperature = higher _______________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Higher kinetic energy = ______ movement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_____________ is the measure of the average kinetic energy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Energy cannot be created or destroyed but it can change ______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8762" y="1803688"/>
            <a:ext cx="128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plasma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3815" y="1805774"/>
            <a:ext cx="709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gas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49722" y="2144360"/>
            <a:ext cx="186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attractions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99815" y="2496470"/>
            <a:ext cx="1093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shape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92002" y="3111225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kinetic energy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72828" y="3763422"/>
            <a:ext cx="1006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more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7549" y="4360988"/>
            <a:ext cx="2181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T</a:t>
            </a:r>
            <a:r>
              <a:rPr lang="en-US" sz="2800" b="1" dirty="0">
                <a:solidFill>
                  <a:srgbClr val="F2D908"/>
                </a:solidFill>
              </a:rPr>
              <a:t>emperature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1648" y="5724737"/>
            <a:ext cx="952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form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03463" y="107577"/>
            <a:ext cx="7581901" cy="1653988"/>
          </a:xfrm>
        </p:spPr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Review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170370" y="1584734"/>
            <a:ext cx="7877130" cy="4647254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Boyle’s Law: if ______________ is constant, pressure and ________ are inversely proportional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Gases have a ____ density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If we keep the </a:t>
            </a:r>
            <a:r>
              <a:rPr lang="en-US" sz="2400" b="0" u="sng" dirty="0">
                <a:solidFill>
                  <a:srgbClr val="FFFFFF"/>
                </a:solidFill>
                <a:effectLst/>
              </a:rPr>
              <a:t>temperature constant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 and </a:t>
            </a:r>
            <a:r>
              <a:rPr lang="en-US" sz="2400" b="0" u="sng" dirty="0">
                <a:solidFill>
                  <a:srgbClr val="FFFFFF"/>
                </a:solidFill>
                <a:effectLst/>
              </a:rPr>
              <a:t>decrease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 the </a:t>
            </a:r>
            <a:r>
              <a:rPr lang="en-US" sz="2400" b="0" u="sng" dirty="0">
                <a:solidFill>
                  <a:srgbClr val="FFFFFF"/>
                </a:solidFill>
                <a:effectLst/>
              </a:rPr>
              <a:t>pressure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, the volume will _________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To go from a solid state to a liquid state I must add _______, or heat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Gay-Lussac’s 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Law: if 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________ 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is constant, pressure and 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_____________ 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are </a:t>
            </a:r>
            <a:r>
              <a:rPr lang="en-US" sz="2400" b="0" dirty="0">
                <a:solidFill>
                  <a:srgbClr val="FFFFFF"/>
                </a:solidFill>
                <a:effectLst/>
              </a:rPr>
              <a:t>proportional</a:t>
            </a:r>
            <a:endParaRPr lang="en-US" sz="2400" b="0" dirty="0">
              <a:solidFill>
                <a:srgbClr val="FFFFFF"/>
              </a:solidFill>
              <a:effectLst/>
            </a:endParaRP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endParaRPr lang="en-US" sz="2400" b="0" dirty="0">
              <a:solidFill>
                <a:srgbClr val="FFFFFF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0413" y="5472504"/>
            <a:ext cx="2143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temperature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8554" y="5091795"/>
            <a:ext cx="1330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volume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5217" y="2507382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low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2165" y="3491953"/>
            <a:ext cx="1464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increase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94342" y="447338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energy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30413" y="1886388"/>
            <a:ext cx="1330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volume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8190" y="1527002"/>
            <a:ext cx="2143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temperature</a:t>
            </a:r>
            <a:endParaRPr lang="en-US" sz="2800" b="1" dirty="0">
              <a:solidFill>
                <a:srgbClr val="F2D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0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Review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170370" y="1584734"/>
            <a:ext cx="7877130" cy="3873531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Charles’s Law: if __________ is constant, volume and _____________ are  proportional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At constant volume, increasing the pressure will _____ the temperature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At constant temperature, increasing the volume will _________ the pressure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>
                <a:solidFill>
                  <a:srgbClr val="FFFFFF"/>
                </a:solidFill>
                <a:effectLst/>
              </a:rPr>
              <a:t>At a constant pressure, lowering the temperature will _____________ the volume</a:t>
            </a:r>
            <a:endParaRPr lang="en-US" sz="2400" b="0" dirty="0">
              <a:solidFill>
                <a:srgbClr val="FFFFFF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30413" y="1886388"/>
            <a:ext cx="2143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temperature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9071" y="1527002"/>
            <a:ext cx="152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pressure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43530" y="2504276"/>
            <a:ext cx="923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raise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30417" y="3869034"/>
            <a:ext cx="1559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decrease</a:t>
            </a:r>
            <a:endParaRPr lang="en-US" sz="2800" b="1" dirty="0">
              <a:solidFill>
                <a:srgbClr val="F2D90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6804" y="4829136"/>
            <a:ext cx="2143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2D908"/>
                </a:solidFill>
              </a:rPr>
              <a:t>temperature</a:t>
            </a:r>
            <a:endParaRPr lang="en-US" sz="2800" b="1" dirty="0">
              <a:solidFill>
                <a:srgbClr val="F2D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Candara</vt:lpstr>
      <vt:lpstr>Wingdings</vt:lpstr>
      <vt:lpstr>Orbit</vt:lpstr>
      <vt:lpstr>Quiz Review</vt:lpstr>
      <vt:lpstr>Quiz Review</vt:lpstr>
      <vt:lpstr>Quiz Review</vt:lpstr>
      <vt:lpstr>Quiz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Review</dc:title>
  <dc:creator>Caitlin Clack</dc:creator>
  <cp:lastModifiedBy>Caitlin Clack</cp:lastModifiedBy>
  <cp:revision>1</cp:revision>
  <dcterms:created xsi:type="dcterms:W3CDTF">2017-01-09T14:41:12Z</dcterms:created>
  <dcterms:modified xsi:type="dcterms:W3CDTF">2017-01-09T14:41:33Z</dcterms:modified>
</cp:coreProperties>
</file>